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5" r:id="rId2"/>
  </p:sldIdLst>
  <p:sldSz cx="6858000" cy="1828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2F2F2"/>
    <a:srgbClr val="D9D9D9"/>
    <a:srgbClr val="FB030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783" autoAdjust="0"/>
    <p:restoredTop sz="94660"/>
  </p:normalViewPr>
  <p:slideViewPr>
    <p:cSldViewPr>
      <p:cViewPr>
        <p:scale>
          <a:sx n="50" d="100"/>
          <a:sy n="50" d="100"/>
        </p:scale>
        <p:origin x="-3234" y="1920"/>
      </p:cViewPr>
      <p:guideLst>
        <p:guide orient="horz" pos="576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C80D2-4139-4EEC-90B5-F016B4FD6DEB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86063" y="685800"/>
            <a:ext cx="1285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AEFAC-1ACE-4D0C-8687-59A7FD996F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AEFAC-1ACE-4D0C-8687-59A7FD996FE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5681135"/>
            <a:ext cx="5829300" cy="39200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10363200"/>
            <a:ext cx="4800600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11751735"/>
            <a:ext cx="5829300" cy="3632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7751236"/>
            <a:ext cx="5829300" cy="400049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4267201"/>
            <a:ext cx="3028950" cy="120692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4267201"/>
            <a:ext cx="3028950" cy="120692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4093635"/>
            <a:ext cx="3030141" cy="17060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5799667"/>
            <a:ext cx="3030141" cy="105367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4093635"/>
            <a:ext cx="3031331" cy="17060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5799667"/>
            <a:ext cx="3031331" cy="105367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728133"/>
            <a:ext cx="2256235" cy="3098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728134"/>
            <a:ext cx="3833813" cy="156083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3826934"/>
            <a:ext cx="2256235" cy="125095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12801600"/>
            <a:ext cx="4114800" cy="151130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1634067"/>
            <a:ext cx="4114800" cy="10972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14312902"/>
            <a:ext cx="4114800" cy="21462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732369"/>
            <a:ext cx="1543050" cy="156040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732369"/>
            <a:ext cx="4514850" cy="156040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32368"/>
            <a:ext cx="6172200" cy="30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4267201"/>
            <a:ext cx="6172200" cy="12069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16950268"/>
            <a:ext cx="16002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16950268"/>
            <a:ext cx="21717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16950268"/>
            <a:ext cx="16002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0" y="9677400"/>
            <a:ext cx="6858000" cy="8371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+mj-lt"/>
              </a:rPr>
              <a:t>WELCOME</a:t>
            </a:r>
          </a:p>
          <a:p>
            <a:pPr algn="ctr"/>
            <a:r>
              <a:rPr lang="en-US" sz="3200" b="1" dirty="0" smtClean="0">
                <a:latin typeface="+mj-lt"/>
              </a:rPr>
              <a:t>to the Workshop on</a:t>
            </a:r>
            <a:r>
              <a:rPr lang="en-IN" sz="3200" b="1" dirty="0" smtClean="0">
                <a:latin typeface="+mj-lt"/>
              </a:rPr>
              <a:t> </a:t>
            </a:r>
          </a:p>
          <a:p>
            <a:pPr algn="ctr"/>
            <a:r>
              <a:rPr lang="en-IN" sz="3200" b="1" dirty="0" smtClean="0">
                <a:latin typeface="+mj-lt"/>
              </a:rPr>
              <a:t/>
            </a:r>
            <a:br>
              <a:rPr lang="en-IN" sz="3200" b="1" dirty="0" smtClean="0">
                <a:latin typeface="+mj-lt"/>
              </a:rPr>
            </a:br>
            <a:r>
              <a:rPr lang="en-IN" sz="4400" b="1" dirty="0" smtClean="0">
                <a:latin typeface="+mj-lt"/>
              </a:rPr>
              <a:t> </a:t>
            </a:r>
            <a:r>
              <a:rPr lang="en-US" sz="4800" b="1" dirty="0" smtClean="0">
                <a:latin typeface="+mj-lt"/>
              </a:rPr>
              <a:t>Electron Spin Resonance Spectroscopy and its applications</a:t>
            </a:r>
            <a:r>
              <a:rPr lang="en-IN" sz="3200" b="1" dirty="0" smtClean="0">
                <a:latin typeface="+mj-lt"/>
              </a:rPr>
              <a:t/>
            </a:r>
            <a:br>
              <a:rPr lang="en-IN" sz="3200" b="1" dirty="0" smtClean="0">
                <a:latin typeface="+mj-lt"/>
              </a:rPr>
            </a:br>
            <a:endParaRPr lang="en-IN" sz="3200" b="1" dirty="0" smtClean="0">
              <a:latin typeface="+mj-lt"/>
            </a:endParaRPr>
          </a:p>
          <a:p>
            <a:pPr algn="ctr"/>
            <a:r>
              <a:rPr lang="en-IN" sz="3600" b="1" dirty="0" smtClean="0">
                <a:latin typeface="+mj-lt"/>
              </a:rPr>
              <a:t> Date: 22</a:t>
            </a:r>
            <a:r>
              <a:rPr lang="en-IN" sz="3600" b="1" baseline="30000" dirty="0" smtClean="0">
                <a:latin typeface="+mj-lt"/>
              </a:rPr>
              <a:t>nd</a:t>
            </a:r>
            <a:r>
              <a:rPr lang="en-IN" sz="3600" b="1" dirty="0" smtClean="0">
                <a:latin typeface="+mj-lt"/>
              </a:rPr>
              <a:t> February 2024</a:t>
            </a:r>
          </a:p>
          <a:p>
            <a:pPr algn="ctr"/>
            <a:r>
              <a:rPr lang="en-IN" sz="3600" b="1" dirty="0" smtClean="0">
                <a:latin typeface="+mj-lt"/>
              </a:rPr>
              <a:t>Venue : VMCC, IIT Bombay</a:t>
            </a:r>
            <a:r>
              <a:rPr lang="en-IN" sz="3200" b="1" dirty="0" smtClean="0">
                <a:latin typeface="+mj-lt"/>
              </a:rPr>
              <a:t/>
            </a:r>
            <a:br>
              <a:rPr lang="en-IN" sz="3200" b="1" dirty="0" smtClean="0">
                <a:latin typeface="+mj-lt"/>
              </a:rPr>
            </a:br>
            <a:endParaRPr lang="en-IN" sz="3200" b="1" dirty="0" smtClean="0">
              <a:latin typeface="+mj-lt"/>
            </a:endParaRPr>
          </a:p>
          <a:p>
            <a:pPr algn="ctr"/>
            <a:r>
              <a:rPr lang="en-US" sz="3200" b="1" dirty="0" smtClean="0">
                <a:latin typeface="+mj-lt"/>
              </a:rPr>
              <a:t>Organized </a:t>
            </a:r>
            <a:br>
              <a:rPr lang="en-US" sz="3200" b="1" dirty="0" smtClean="0">
                <a:latin typeface="+mj-lt"/>
              </a:rPr>
            </a:br>
            <a:r>
              <a:rPr lang="en-US" sz="3200" b="1" dirty="0" smtClean="0">
                <a:latin typeface="+mj-lt"/>
              </a:rPr>
              <a:t>By </a:t>
            </a:r>
          </a:p>
          <a:p>
            <a:pPr algn="ctr"/>
            <a:r>
              <a:rPr lang="en-US" sz="4200" b="1" dirty="0" smtClean="0">
                <a:latin typeface="+mj-lt"/>
              </a:rPr>
              <a:t>SAIF/CRNTS,IIT Bombay</a:t>
            </a:r>
          </a:p>
          <a:p>
            <a:pPr algn="ctr"/>
            <a:r>
              <a:rPr lang="en-US" sz="3000" b="1" dirty="0" smtClean="0">
                <a:latin typeface="+mj-lt"/>
              </a:rPr>
              <a:t>funded by IOE (Outreach &amp; visibility)</a:t>
            </a:r>
            <a:endParaRPr lang="en-US" sz="3000" b="1" dirty="0">
              <a:latin typeface="+mj-lt"/>
            </a:endParaRPr>
          </a:p>
        </p:txBody>
      </p:sp>
      <p:pic>
        <p:nvPicPr>
          <p:cNvPr id="17" name="Picture 2" descr="D:\ESR workshop Feb 24\ESR instrument photos\20221130_121734 - Copy.jpg"/>
          <p:cNvPicPr>
            <a:picLocks noChangeAspect="1" noChangeArrowheads="1"/>
          </p:cNvPicPr>
          <p:nvPr/>
        </p:nvPicPr>
        <p:blipFill>
          <a:blip r:embed="rId3" cstate="print"/>
          <a:srcRect l="9089"/>
          <a:stretch>
            <a:fillRect/>
          </a:stretch>
        </p:blipFill>
        <p:spPr bwMode="auto">
          <a:xfrm>
            <a:off x="1143000" y="3505200"/>
            <a:ext cx="4572918" cy="2507513"/>
          </a:xfrm>
          <a:prstGeom prst="rect">
            <a:avLst/>
          </a:prstGeom>
          <a:noFill/>
        </p:spPr>
      </p:pic>
      <p:pic>
        <p:nvPicPr>
          <p:cNvPr id="3074" name="Picture 2" descr="C:\Users\ESEM LAB\Pictures\ESR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00" y="0"/>
            <a:ext cx="6861600" cy="8267848"/>
          </a:xfrm>
          <a:prstGeom prst="rect">
            <a:avLst/>
          </a:prstGeom>
          <a:noFill/>
        </p:spPr>
      </p:pic>
      <p:pic>
        <p:nvPicPr>
          <p:cNvPr id="18" name="Picture 17" descr="C:\Users\ESEM LAB\Desktop\logo iit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7761496"/>
            <a:ext cx="1676400" cy="1634048"/>
          </a:xfrm>
          <a:prstGeom prst="rect">
            <a:avLst/>
          </a:prstGeom>
          <a:noFill/>
        </p:spPr>
      </p:pic>
      <p:pic>
        <p:nvPicPr>
          <p:cNvPr id="1027" name="Picture 3" descr="C:\Users\Admin\Desktop\jeol 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7620000"/>
            <a:ext cx="1905000" cy="1998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3565</TotalTime>
  <Words>6</Words>
  <Application>Microsoft Office PowerPoint</Application>
  <PresentationFormat>Custom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FEG_SEM LAB</dc:creator>
  <cp:lastModifiedBy>Admin</cp:lastModifiedBy>
  <cp:revision>173</cp:revision>
  <dcterms:created xsi:type="dcterms:W3CDTF">2006-08-16T00:00:00Z</dcterms:created>
  <dcterms:modified xsi:type="dcterms:W3CDTF">2024-02-12T06:09:21Z</dcterms:modified>
</cp:coreProperties>
</file>